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y="5143500" cx="9144000"/>
  <p:notesSz cx="6858000" cy="9144000"/>
  <p:embeddedFontLst>
    <p:embeddedFont>
      <p:font typeface="Noto Sans KR"/>
      <p:regular r:id="rId35"/>
      <p:bold r:id="rId36"/>
    </p:embeddedFont>
    <p:embeddedFont>
      <p:font typeface="Inter"/>
      <p:regular r:id="rId37"/>
      <p:bold r:id="rId38"/>
    </p:embeddedFont>
    <p:embeddedFont>
      <p:font typeface="Jua"/>
      <p:regular r:id="rId39"/>
    </p:embeddedFont>
    <p:embeddedFont>
      <p:font typeface="Cinzel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inzel-regular.fntdata"/><Relationship Id="rId20" Type="http://schemas.openxmlformats.org/officeDocument/2006/relationships/slide" Target="slides/slide16.xml"/><Relationship Id="rId41" Type="http://schemas.openxmlformats.org/officeDocument/2006/relationships/font" Target="fonts/Cinzel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NotoSansKR-regular.fntdata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Inter-regular.fntdata"/><Relationship Id="rId14" Type="http://schemas.openxmlformats.org/officeDocument/2006/relationships/slide" Target="slides/slide10.xml"/><Relationship Id="rId36" Type="http://schemas.openxmlformats.org/officeDocument/2006/relationships/font" Target="fonts/NotoSansKR-bold.fntdata"/><Relationship Id="rId17" Type="http://schemas.openxmlformats.org/officeDocument/2006/relationships/slide" Target="slides/slide13.xml"/><Relationship Id="rId39" Type="http://schemas.openxmlformats.org/officeDocument/2006/relationships/font" Target="fonts/Jua-regular.fntdata"/><Relationship Id="rId16" Type="http://schemas.openxmlformats.org/officeDocument/2006/relationships/slide" Target="slides/slide12.xml"/><Relationship Id="rId38" Type="http://schemas.openxmlformats.org/officeDocument/2006/relationships/font" Target="fonts/Inter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eb5cd01b8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0eb5cd01b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da7d6a127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da7d6a127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da7d6a127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da7d6a127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acfc06c4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acfc06c4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dacfc06c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dacfc06c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acfc06c4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acfc06c4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70b8489d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70b8489d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acfc06c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dacfc06c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dacfc06c4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dacfc06c4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70d23099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70d23099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acfc06c4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acfc06c4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0eb5cd01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0eb5cd01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dacfc06c4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dacfc06c4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acfc06c4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dacfc06c4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acfc06c4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acfc06c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ee02864a4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ee02864a4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dacfc06c4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dacfc06c4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dacfc06c4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dacfc06c4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daf226c05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daf226c05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af226c0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daf226c0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daf226c05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daf226c05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af226c05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daf226c05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0d230a07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70d230a07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21fa79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21fa79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0d230a073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0d230a07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ee02864a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0ee02864a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0d230a07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70d230a07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03d90df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03d90df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da7d6a127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da7d6a12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da7d6a12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da7d6a12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1438200" y="1237225"/>
            <a:ext cx="6267900" cy="2234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11"/>
          <p:cNvSpPr txBox="1"/>
          <p:nvPr>
            <p:ph hasCustomPrompt="1" type="title"/>
          </p:nvPr>
        </p:nvSpPr>
        <p:spPr>
          <a:xfrm rot="402">
            <a:off x="719950" y="1303475"/>
            <a:ext cx="7704000" cy="20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subTitle"/>
          </p:nvPr>
        </p:nvSpPr>
        <p:spPr>
          <a:xfrm>
            <a:off x="1978800" y="3285775"/>
            <a:ext cx="51864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3"/>
          <p:cNvSpPr txBox="1"/>
          <p:nvPr>
            <p:ph hasCustomPrompt="1" type="title"/>
          </p:nvPr>
        </p:nvSpPr>
        <p:spPr>
          <a:xfrm rot="1961">
            <a:off x="2909743" y="1653976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7200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20000" y="2164183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 rot="1961">
            <a:off x="2909850" y="3326273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7200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3"/>
          <p:cNvSpPr txBox="1"/>
          <p:nvPr>
            <p:ph idx="5" type="subTitle"/>
          </p:nvPr>
        </p:nvSpPr>
        <p:spPr>
          <a:xfrm>
            <a:off x="720000" y="3836408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6" type="title"/>
          </p:nvPr>
        </p:nvSpPr>
        <p:spPr>
          <a:xfrm flipH="1" rot="-1961">
            <a:off x="5182100" y="1654015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 flipH="1">
            <a:off x="6230700" y="15081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 flipH="1">
            <a:off x="6230700" y="2164183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 flipH="1" rot="-1961">
            <a:off x="5182100" y="3326227"/>
            <a:ext cx="1052100" cy="96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 flipH="1">
            <a:off x="6230700" y="3180300"/>
            <a:ext cx="21933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13"/>
          <p:cNvSpPr txBox="1"/>
          <p:nvPr>
            <p:ph idx="14" type="subTitle"/>
          </p:nvPr>
        </p:nvSpPr>
        <p:spPr>
          <a:xfrm flipH="1">
            <a:off x="6230700" y="3836408"/>
            <a:ext cx="2193300" cy="60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396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 rot="-941">
            <a:off x="720000" y="3076282"/>
            <a:ext cx="3286500" cy="6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720125" y="1462276"/>
            <a:ext cx="4563900" cy="17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720000" y="2324613"/>
            <a:ext cx="41361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5249700" y="2441475"/>
            <a:ext cx="3174300" cy="16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BLANK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5675463" y="2417300"/>
            <a:ext cx="2305500" cy="12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BLANK_1_1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1003313" y="1676075"/>
            <a:ext cx="3104400" cy="16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003313" y="3294525"/>
            <a:ext cx="3104400" cy="10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1_1_2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8"/>
          <p:cNvSpPr txBox="1"/>
          <p:nvPr>
            <p:ph type="title"/>
          </p:nvPr>
        </p:nvSpPr>
        <p:spPr>
          <a:xfrm>
            <a:off x="3041538" y="1798088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3041538" y="2185662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3041538" y="3254275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>
            <a:off x="3041538" y="3641827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4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9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2" type="title"/>
          </p:nvPr>
        </p:nvSpPr>
        <p:spPr>
          <a:xfrm>
            <a:off x="3193938" y="1180888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0" name="Google Shape;90;p19"/>
          <p:cNvSpPr txBox="1"/>
          <p:nvPr>
            <p:ph idx="1" type="subTitle"/>
          </p:nvPr>
        </p:nvSpPr>
        <p:spPr>
          <a:xfrm>
            <a:off x="3193938" y="1568439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3" type="title"/>
          </p:nvPr>
        </p:nvSpPr>
        <p:spPr>
          <a:xfrm>
            <a:off x="3193938" y="2381163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2" name="Google Shape;92;p19"/>
          <p:cNvSpPr txBox="1"/>
          <p:nvPr>
            <p:ph idx="4" type="subTitle"/>
          </p:nvPr>
        </p:nvSpPr>
        <p:spPr>
          <a:xfrm>
            <a:off x="3193938" y="2768721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5" type="title"/>
          </p:nvPr>
        </p:nvSpPr>
        <p:spPr>
          <a:xfrm>
            <a:off x="3193938" y="3581450"/>
            <a:ext cx="40905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9"/>
          <p:cNvSpPr txBox="1"/>
          <p:nvPr>
            <p:ph idx="6" type="subTitle"/>
          </p:nvPr>
        </p:nvSpPr>
        <p:spPr>
          <a:xfrm>
            <a:off x="3193938" y="3969002"/>
            <a:ext cx="40905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72000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20"/>
          <p:cNvSpPr txBox="1"/>
          <p:nvPr>
            <p:ph idx="1" type="subTitle"/>
          </p:nvPr>
        </p:nvSpPr>
        <p:spPr>
          <a:xfrm>
            <a:off x="720000" y="1754750"/>
            <a:ext cx="2406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title"/>
          </p:nvPr>
        </p:nvSpPr>
        <p:spPr>
          <a:xfrm>
            <a:off x="336885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20"/>
          <p:cNvSpPr txBox="1"/>
          <p:nvPr>
            <p:ph idx="3" type="subTitle"/>
          </p:nvPr>
        </p:nvSpPr>
        <p:spPr>
          <a:xfrm>
            <a:off x="3368850" y="1754750"/>
            <a:ext cx="2406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4" type="title"/>
          </p:nvPr>
        </p:nvSpPr>
        <p:spPr>
          <a:xfrm>
            <a:off x="6017700" y="2999550"/>
            <a:ext cx="24063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20"/>
          <p:cNvSpPr txBox="1"/>
          <p:nvPr>
            <p:ph idx="5" type="subTitle"/>
          </p:nvPr>
        </p:nvSpPr>
        <p:spPr>
          <a:xfrm>
            <a:off x="6017700" y="1754750"/>
            <a:ext cx="2406300" cy="11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6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7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1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2" type="title"/>
          </p:nvPr>
        </p:nvSpPr>
        <p:spPr>
          <a:xfrm>
            <a:off x="910498" y="1842913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910509" y="2200838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3" type="title"/>
          </p:nvPr>
        </p:nvSpPr>
        <p:spPr>
          <a:xfrm>
            <a:off x="5765399" y="1842913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21"/>
          <p:cNvSpPr txBox="1"/>
          <p:nvPr>
            <p:ph idx="4" type="subTitle"/>
          </p:nvPr>
        </p:nvSpPr>
        <p:spPr>
          <a:xfrm>
            <a:off x="5765407" y="2200838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5" type="title"/>
          </p:nvPr>
        </p:nvSpPr>
        <p:spPr>
          <a:xfrm>
            <a:off x="910488" y="3121088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21"/>
          <p:cNvSpPr txBox="1"/>
          <p:nvPr>
            <p:ph idx="6" type="subTitle"/>
          </p:nvPr>
        </p:nvSpPr>
        <p:spPr>
          <a:xfrm>
            <a:off x="910498" y="3479013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1"/>
          <p:cNvSpPr txBox="1"/>
          <p:nvPr>
            <p:ph idx="7" type="title"/>
          </p:nvPr>
        </p:nvSpPr>
        <p:spPr>
          <a:xfrm>
            <a:off x="5765388" y="3121088"/>
            <a:ext cx="24681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4" name="Google Shape;114;p21"/>
          <p:cNvSpPr txBox="1"/>
          <p:nvPr>
            <p:ph idx="8" type="subTitle"/>
          </p:nvPr>
        </p:nvSpPr>
        <p:spPr>
          <a:xfrm>
            <a:off x="5765396" y="3479013"/>
            <a:ext cx="24681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2" type="title"/>
          </p:nvPr>
        </p:nvSpPr>
        <p:spPr>
          <a:xfrm>
            <a:off x="1680532" y="1355963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1680532" y="1713888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3" type="title"/>
          </p:nvPr>
        </p:nvSpPr>
        <p:spPr>
          <a:xfrm>
            <a:off x="1680525" y="3755181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1" name="Google Shape;121;p22"/>
          <p:cNvSpPr txBox="1"/>
          <p:nvPr>
            <p:ph idx="4" type="subTitle"/>
          </p:nvPr>
        </p:nvSpPr>
        <p:spPr>
          <a:xfrm>
            <a:off x="1680532" y="4127887"/>
            <a:ext cx="27417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5" type="title"/>
          </p:nvPr>
        </p:nvSpPr>
        <p:spPr>
          <a:xfrm>
            <a:off x="1680532" y="2555565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22"/>
          <p:cNvSpPr txBox="1"/>
          <p:nvPr>
            <p:ph idx="6" type="subTitle"/>
          </p:nvPr>
        </p:nvSpPr>
        <p:spPr>
          <a:xfrm>
            <a:off x="1680532" y="2913509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7" type="title"/>
          </p:nvPr>
        </p:nvSpPr>
        <p:spPr>
          <a:xfrm>
            <a:off x="4725950" y="3708222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5" name="Google Shape;125;p22"/>
          <p:cNvSpPr txBox="1"/>
          <p:nvPr>
            <p:ph idx="8" type="subTitle"/>
          </p:nvPr>
        </p:nvSpPr>
        <p:spPr>
          <a:xfrm>
            <a:off x="4725957" y="4066163"/>
            <a:ext cx="27417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9" type="title"/>
          </p:nvPr>
        </p:nvSpPr>
        <p:spPr>
          <a:xfrm>
            <a:off x="4725951" y="1355963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22"/>
          <p:cNvSpPr txBox="1"/>
          <p:nvPr>
            <p:ph idx="13" type="subTitle"/>
          </p:nvPr>
        </p:nvSpPr>
        <p:spPr>
          <a:xfrm>
            <a:off x="4725956" y="1713887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 txBox="1"/>
          <p:nvPr>
            <p:ph idx="14" type="title"/>
          </p:nvPr>
        </p:nvSpPr>
        <p:spPr>
          <a:xfrm>
            <a:off x="4725951" y="2555561"/>
            <a:ext cx="274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2"/>
          <p:cNvSpPr txBox="1"/>
          <p:nvPr>
            <p:ph idx="15" type="subTitle"/>
          </p:nvPr>
        </p:nvSpPr>
        <p:spPr>
          <a:xfrm>
            <a:off x="4725956" y="2913504"/>
            <a:ext cx="2741700" cy="60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BLANK_1_1_1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3"/>
          <p:cNvSpPr txBox="1"/>
          <p:nvPr>
            <p:ph type="title"/>
          </p:nvPr>
        </p:nvSpPr>
        <p:spPr>
          <a:xfrm>
            <a:off x="719999" y="18905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23"/>
          <p:cNvSpPr txBox="1"/>
          <p:nvPr>
            <p:ph idx="1" type="subTitle"/>
          </p:nvPr>
        </p:nvSpPr>
        <p:spPr>
          <a:xfrm>
            <a:off x="720008" y="22485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3"/>
          <p:cNvSpPr txBox="1"/>
          <p:nvPr>
            <p:ph idx="2" type="title"/>
          </p:nvPr>
        </p:nvSpPr>
        <p:spPr>
          <a:xfrm>
            <a:off x="3486149" y="18905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5" name="Google Shape;135;p23"/>
          <p:cNvSpPr txBox="1"/>
          <p:nvPr>
            <p:ph idx="3" type="subTitle"/>
          </p:nvPr>
        </p:nvSpPr>
        <p:spPr>
          <a:xfrm>
            <a:off x="3486158" y="22485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4" type="title"/>
          </p:nvPr>
        </p:nvSpPr>
        <p:spPr>
          <a:xfrm>
            <a:off x="6252299" y="18905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7" name="Google Shape;137;p23"/>
          <p:cNvSpPr txBox="1"/>
          <p:nvPr>
            <p:ph idx="5" type="subTitle"/>
          </p:nvPr>
        </p:nvSpPr>
        <p:spPr>
          <a:xfrm>
            <a:off x="6252308" y="22485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6" type="title"/>
          </p:nvPr>
        </p:nvSpPr>
        <p:spPr>
          <a:xfrm>
            <a:off x="719999" y="36812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23"/>
          <p:cNvSpPr txBox="1"/>
          <p:nvPr>
            <p:ph idx="7" type="subTitle"/>
          </p:nvPr>
        </p:nvSpPr>
        <p:spPr>
          <a:xfrm>
            <a:off x="720008" y="40392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8" type="title"/>
          </p:nvPr>
        </p:nvSpPr>
        <p:spPr>
          <a:xfrm>
            <a:off x="3486149" y="36812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3"/>
          <p:cNvSpPr txBox="1"/>
          <p:nvPr>
            <p:ph idx="9" type="subTitle"/>
          </p:nvPr>
        </p:nvSpPr>
        <p:spPr>
          <a:xfrm>
            <a:off x="3486158" y="40392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3" type="title"/>
          </p:nvPr>
        </p:nvSpPr>
        <p:spPr>
          <a:xfrm>
            <a:off x="6252299" y="3681275"/>
            <a:ext cx="2171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3" name="Google Shape;143;p23"/>
          <p:cNvSpPr txBox="1"/>
          <p:nvPr>
            <p:ph idx="14" type="subTitle"/>
          </p:nvPr>
        </p:nvSpPr>
        <p:spPr>
          <a:xfrm>
            <a:off x="6252308" y="4039200"/>
            <a:ext cx="21717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7200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hasCustomPrompt="1" type="title"/>
          </p:nvPr>
        </p:nvSpPr>
        <p:spPr>
          <a:xfrm>
            <a:off x="1043501" y="1878275"/>
            <a:ext cx="906900" cy="90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24"/>
          <p:cNvSpPr txBox="1"/>
          <p:nvPr>
            <p:ph idx="2" type="title"/>
          </p:nvPr>
        </p:nvSpPr>
        <p:spPr>
          <a:xfrm>
            <a:off x="7200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4"/>
          <p:cNvSpPr txBox="1"/>
          <p:nvPr>
            <p:ph idx="3" type="subTitle"/>
          </p:nvPr>
        </p:nvSpPr>
        <p:spPr>
          <a:xfrm>
            <a:off x="27278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4"/>
          <p:cNvSpPr txBox="1"/>
          <p:nvPr>
            <p:ph hasCustomPrompt="1" idx="4" type="title"/>
          </p:nvPr>
        </p:nvSpPr>
        <p:spPr>
          <a:xfrm>
            <a:off x="3051319" y="1878275"/>
            <a:ext cx="906900" cy="909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2" name="Google Shape;152;p24"/>
          <p:cNvSpPr txBox="1"/>
          <p:nvPr>
            <p:ph idx="5" type="title"/>
          </p:nvPr>
        </p:nvSpPr>
        <p:spPr>
          <a:xfrm>
            <a:off x="27278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3" name="Google Shape;153;p24"/>
          <p:cNvSpPr txBox="1"/>
          <p:nvPr>
            <p:ph idx="6" type="subTitle"/>
          </p:nvPr>
        </p:nvSpPr>
        <p:spPr>
          <a:xfrm>
            <a:off x="47356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4"/>
          <p:cNvSpPr txBox="1"/>
          <p:nvPr>
            <p:ph hasCustomPrompt="1" idx="7" type="title"/>
          </p:nvPr>
        </p:nvSpPr>
        <p:spPr>
          <a:xfrm>
            <a:off x="5059000" y="1878133"/>
            <a:ext cx="906900" cy="9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5" name="Google Shape;155;p24"/>
          <p:cNvSpPr txBox="1"/>
          <p:nvPr>
            <p:ph idx="8" type="title"/>
          </p:nvPr>
        </p:nvSpPr>
        <p:spPr>
          <a:xfrm>
            <a:off x="47356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4"/>
          <p:cNvSpPr txBox="1"/>
          <p:nvPr>
            <p:ph idx="9" type="subTitle"/>
          </p:nvPr>
        </p:nvSpPr>
        <p:spPr>
          <a:xfrm>
            <a:off x="6743400" y="3484500"/>
            <a:ext cx="16806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hasCustomPrompt="1" idx="13" type="title"/>
          </p:nvPr>
        </p:nvSpPr>
        <p:spPr>
          <a:xfrm>
            <a:off x="7066800" y="1878132"/>
            <a:ext cx="906900" cy="9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5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8" name="Google Shape;158;p24"/>
          <p:cNvSpPr txBox="1"/>
          <p:nvPr>
            <p:ph idx="14" type="title"/>
          </p:nvPr>
        </p:nvSpPr>
        <p:spPr>
          <a:xfrm>
            <a:off x="6743400" y="3069550"/>
            <a:ext cx="16806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9" name="Google Shape;159;p24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7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5"/>
          <p:cNvSpPr txBox="1"/>
          <p:nvPr>
            <p:ph idx="1" type="subTitle"/>
          </p:nvPr>
        </p:nvSpPr>
        <p:spPr>
          <a:xfrm>
            <a:off x="720000" y="3599700"/>
            <a:ext cx="22854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hasCustomPrompt="1" type="title"/>
          </p:nvPr>
        </p:nvSpPr>
        <p:spPr>
          <a:xfrm>
            <a:off x="720000" y="2252000"/>
            <a:ext cx="2285400" cy="11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25"/>
          <p:cNvSpPr txBox="1"/>
          <p:nvPr>
            <p:ph idx="2" type="title"/>
          </p:nvPr>
        </p:nvSpPr>
        <p:spPr>
          <a:xfrm>
            <a:off x="720000" y="1515100"/>
            <a:ext cx="228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5" name="Google Shape;165;p25"/>
          <p:cNvSpPr txBox="1"/>
          <p:nvPr>
            <p:ph idx="3" type="subTitle"/>
          </p:nvPr>
        </p:nvSpPr>
        <p:spPr>
          <a:xfrm>
            <a:off x="3429300" y="3599700"/>
            <a:ext cx="22854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hasCustomPrompt="1" idx="4" type="title"/>
          </p:nvPr>
        </p:nvSpPr>
        <p:spPr>
          <a:xfrm>
            <a:off x="3429300" y="2252000"/>
            <a:ext cx="2285400" cy="11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" name="Google Shape;167;p25"/>
          <p:cNvSpPr txBox="1"/>
          <p:nvPr>
            <p:ph idx="5" type="title"/>
          </p:nvPr>
        </p:nvSpPr>
        <p:spPr>
          <a:xfrm>
            <a:off x="3429300" y="1515100"/>
            <a:ext cx="228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5"/>
          <p:cNvSpPr txBox="1"/>
          <p:nvPr>
            <p:ph idx="6" type="subTitle"/>
          </p:nvPr>
        </p:nvSpPr>
        <p:spPr>
          <a:xfrm>
            <a:off x="6138600" y="3599700"/>
            <a:ext cx="2285400" cy="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hasCustomPrompt="1" idx="7" type="title"/>
          </p:nvPr>
        </p:nvSpPr>
        <p:spPr>
          <a:xfrm>
            <a:off x="6138600" y="2252000"/>
            <a:ext cx="2285400" cy="113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200"/>
              <a:buNone/>
              <a:defRPr sz="62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" name="Google Shape;170;p25"/>
          <p:cNvSpPr txBox="1"/>
          <p:nvPr>
            <p:ph idx="8" type="title"/>
          </p:nvPr>
        </p:nvSpPr>
        <p:spPr>
          <a:xfrm>
            <a:off x="6138600" y="1515100"/>
            <a:ext cx="2285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1" name="Google Shape;171;p25"/>
          <p:cNvSpPr txBox="1"/>
          <p:nvPr>
            <p:ph idx="9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2849100" y="3353350"/>
            <a:ext cx="3445800" cy="7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1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 and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" name="Google Shape;175;p26"/>
          <p:cNvSpPr txBox="1"/>
          <p:nvPr>
            <p:ph idx="1" type="subTitle"/>
          </p:nvPr>
        </p:nvSpPr>
        <p:spPr>
          <a:xfrm>
            <a:off x="2679300" y="2086030"/>
            <a:ext cx="37854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idx="2" type="subTitle"/>
          </p:nvPr>
        </p:nvSpPr>
        <p:spPr>
          <a:xfrm rot="-1090">
            <a:off x="2679300" y="4184190"/>
            <a:ext cx="37854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type="ctrTitle"/>
          </p:nvPr>
        </p:nvSpPr>
        <p:spPr>
          <a:xfrm>
            <a:off x="1374550" y="540000"/>
            <a:ext cx="6395100" cy="15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540000"/>
            <a:ext cx="77037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20000" y="1237079"/>
            <a:ext cx="7703700" cy="336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Char char="■"/>
              <a:defRPr sz="1050"/>
            </a:lvl1pPr>
            <a:lvl2pPr indent="-295275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50"/>
              <a:buAutoNum type="alphaLcPeriod"/>
              <a:defRPr sz="1050"/>
            </a:lvl2pPr>
            <a:lvl3pPr indent="-295275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3pPr>
            <a:lvl4pPr indent="-295275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4pPr>
            <a:lvl5pPr indent="-295275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5pPr>
            <a:lvl6pPr indent="-295275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romanLcPeriod"/>
              <a:defRPr sz="1050"/>
            </a:lvl6pPr>
            <a:lvl7pPr indent="-295275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rabicPeriod"/>
              <a:defRPr sz="1050"/>
            </a:lvl7pPr>
            <a:lvl8pPr indent="-295275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50"/>
              <a:buAutoNum type="alphaLcPeriod"/>
              <a:defRPr sz="1050"/>
            </a:lvl8pPr>
            <a:lvl9pPr indent="-295275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50"/>
              <a:buAutoNum type="romanLcPeriod"/>
              <a:defRPr sz="105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BLANK_1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76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519838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3100">
                <a:latin typeface="Cinzel"/>
                <a:ea typeface="Cinzel"/>
                <a:cs typeface="Cinzel"/>
                <a:sym typeface="Cinzel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4716563" y="1166488"/>
            <a:ext cx="2907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Jua"/>
              <a:buNone/>
              <a:defRPr b="1" sz="3100">
                <a:latin typeface="Cinzel"/>
                <a:ea typeface="Cinzel"/>
                <a:cs typeface="Cinzel"/>
                <a:sym typeface="Cinzel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Jua"/>
              <a:buNone/>
              <a:defRPr b="1" sz="2000">
                <a:latin typeface="Jua"/>
                <a:ea typeface="Jua"/>
                <a:cs typeface="Jua"/>
                <a:sym typeface="Jua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1519838" y="2949813"/>
            <a:ext cx="2907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4716563" y="2949813"/>
            <a:ext cx="2907600" cy="102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592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 rot="-220">
            <a:off x="2230650" y="1882189"/>
            <a:ext cx="46827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 txBox="1"/>
          <p:nvPr>
            <p:ph type="title"/>
          </p:nvPr>
        </p:nvSpPr>
        <p:spPr>
          <a:xfrm>
            <a:off x="1139000" y="955050"/>
            <a:ext cx="6866100" cy="32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1256400" y="1492013"/>
            <a:ext cx="6631200" cy="11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004050" y="2482388"/>
            <a:ext cx="5135700" cy="11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61616">
              <a:alpha val="486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0"/>
          <p:cNvSpPr txBox="1"/>
          <p:nvPr>
            <p:ph type="title"/>
          </p:nvPr>
        </p:nvSpPr>
        <p:spPr>
          <a:xfrm>
            <a:off x="1476700" y="3222000"/>
            <a:ext cx="61905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100"/>
              <a:buFont typeface="Cinzel"/>
              <a:buNone/>
              <a:defRPr b="1" sz="3100">
                <a:solidFill>
                  <a:schemeClr val="dk2"/>
                </a:solidFill>
                <a:latin typeface="Cinzel"/>
                <a:ea typeface="Cinzel"/>
                <a:cs typeface="Cinzel"/>
                <a:sym typeface="Cinz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jpg"/><Relationship Id="rId4" Type="http://schemas.openxmlformats.org/officeDocument/2006/relationships/image" Target="../media/image2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5.jpg"/><Relationship Id="rId4" Type="http://schemas.openxmlformats.org/officeDocument/2006/relationships/image" Target="../media/image3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jp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jpg"/><Relationship Id="rId4" Type="http://schemas.openxmlformats.org/officeDocument/2006/relationships/hyperlink" Target="https://alrang0929.github.io/FED_2rd_star_wars/%ED%8C%80%ED%94%84%EB%A1%9C%EC%A0%9D%ED%8A%B8/03.%EA%B5%AC%ED%98%84%EC%86%8C%EC%8A%A4/" TargetMode="External"/><Relationship Id="rId5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lrang0929.github.io/FED_2rd_star_wars/%ED%8C%80%ED%94%84%EB%A1%9C%EC%A0%9D%ED%8A%B8/03.%EA%B5%AC%ED%98%84%EC%86%8C%EC%8A%A4/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idx="1" type="subTitle"/>
          </p:nvPr>
        </p:nvSpPr>
        <p:spPr>
          <a:xfrm rot="-492">
            <a:off x="2474250" y="3479751"/>
            <a:ext cx="4195500" cy="42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Introduce of Star Wars Series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Park-No-yeong /  Kim-ji-hyeon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Lee-woo-jin  / Lee-Su-jin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>
            <p:ph type="ctrTitle"/>
          </p:nvPr>
        </p:nvSpPr>
        <p:spPr>
          <a:xfrm>
            <a:off x="1438200" y="1237225"/>
            <a:ext cx="6267900" cy="22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0">
                <a:solidFill>
                  <a:schemeClr val="dk2"/>
                </a:solidFill>
              </a:rPr>
              <a:t>S</a:t>
            </a:r>
            <a:r>
              <a:rPr lang="en" sz="8000"/>
              <a:t>tar Wars </a:t>
            </a:r>
            <a:r>
              <a:rPr lang="en" sz="5100"/>
              <a:t>team pj</a:t>
            </a:r>
            <a:endParaRPr sz="5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sub-1</a:t>
            </a:r>
            <a:br>
              <a:rPr lang="en"/>
            </a:br>
            <a:r>
              <a:rPr lang="en" sz="5000"/>
              <a:t>Bad batch</a:t>
            </a:r>
            <a:endParaRPr sz="5000"/>
          </a:p>
        </p:txBody>
      </p:sp>
      <p:sp>
        <p:nvSpPr>
          <p:cNvPr id="287" name="Google Shape;287;p41"/>
          <p:cNvSpPr txBox="1"/>
          <p:nvPr>
            <p:ph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02</a:t>
            </a:r>
            <a:endParaRPr sz="10000"/>
          </a:p>
        </p:txBody>
      </p:sp>
      <p:sp>
        <p:nvSpPr>
          <p:cNvPr id="288" name="Google Shape;288;p41"/>
          <p:cNvSpPr txBox="1"/>
          <p:nvPr>
            <p:ph idx="1" type="subTitle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Developed by kim-ji-hyeon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215"/>
            <a:ext cx="8839200" cy="475107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2"/>
          <p:cNvSpPr/>
          <p:nvPr/>
        </p:nvSpPr>
        <p:spPr>
          <a:xfrm>
            <a:off x="-178700" y="-69925"/>
            <a:ext cx="9440100" cy="5306700"/>
          </a:xfrm>
          <a:prstGeom prst="rect">
            <a:avLst/>
          </a:prstGeom>
          <a:solidFill>
            <a:srgbClr val="161616">
              <a:alpha val="59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42"/>
          <p:cNvSpPr txBox="1"/>
          <p:nvPr>
            <p:ph type="title"/>
          </p:nvPr>
        </p:nvSpPr>
        <p:spPr>
          <a:xfrm>
            <a:off x="2908225" y="1193808"/>
            <a:ext cx="31338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point</a:t>
            </a:r>
            <a:endParaRPr sz="2500"/>
          </a:p>
        </p:txBody>
      </p:sp>
      <p:sp>
        <p:nvSpPr>
          <p:cNvPr id="296" name="Google Shape;296;p42"/>
          <p:cNvSpPr txBox="1"/>
          <p:nvPr>
            <p:ph type="title"/>
          </p:nvPr>
        </p:nvSpPr>
        <p:spPr>
          <a:xfrm>
            <a:off x="2908225" y="1809414"/>
            <a:ext cx="3133800" cy="22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oto Sans KR"/>
                <a:ea typeface="Noto Sans KR"/>
                <a:cs typeface="Noto Sans KR"/>
                <a:sym typeface="Noto Sans KR"/>
              </a:rPr>
              <a:t>페이지 목적</a:t>
            </a:r>
            <a:endParaRPr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>
                <a:latin typeface="Noto Sans KR"/>
                <a:ea typeface="Noto Sans KR"/>
                <a:cs typeface="Noto Sans KR"/>
                <a:sym typeface="Noto Sans KR"/>
              </a:rPr>
              <a:t>사용자에게 스타워즈 시리즈 중 bad batch에 대한 정보전달</a:t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Noto Sans KR"/>
                <a:ea typeface="Noto Sans KR"/>
                <a:cs typeface="Noto Sans KR"/>
                <a:sym typeface="Noto Sans KR"/>
              </a:rPr>
              <a:t>서브페이지 공통 처리</a:t>
            </a:r>
            <a:endParaRPr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>
                <a:latin typeface="Noto Sans KR"/>
                <a:ea typeface="Noto Sans KR"/>
                <a:cs typeface="Noto Sans KR"/>
                <a:sym typeface="Noto Sans KR"/>
              </a:rPr>
              <a:t>공통요소 클래스 설정(버튼, 텍스트 사이즈 등)</a:t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>
                <a:latin typeface="Noto Sans KR"/>
                <a:ea typeface="Noto Sans KR"/>
                <a:cs typeface="Noto Sans KR"/>
                <a:sym typeface="Noto Sans KR"/>
              </a:rPr>
              <a:t>GNB, footer, 마우스 커서effect 및 스크롤은 메인페이지에서 전달</a:t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>
                <a:latin typeface="Noto Sans KR"/>
                <a:ea typeface="Noto Sans KR"/>
                <a:cs typeface="Noto Sans KR"/>
                <a:sym typeface="Noto Sans KR"/>
              </a:rPr>
              <a:t>반복데이터는 map 또는 forEach를 사용</a:t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6215"/>
            <a:ext cx="8839200" cy="4751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4"/>
          <p:cNvPicPr preferRelativeResize="0"/>
          <p:nvPr/>
        </p:nvPicPr>
        <p:blipFill rotWithShape="1">
          <a:blip r:embed="rId3">
            <a:alphaModFix/>
          </a:blip>
          <a:srcRect b="3643" l="0" r="0" t="3634"/>
          <a:stretch/>
        </p:blipFill>
        <p:spPr>
          <a:xfrm>
            <a:off x="152400" y="196215"/>
            <a:ext cx="8839200" cy="47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4"/>
          <p:cNvSpPr txBox="1"/>
          <p:nvPr>
            <p:ph type="title"/>
          </p:nvPr>
        </p:nvSpPr>
        <p:spPr>
          <a:xfrm>
            <a:off x="152400" y="233100"/>
            <a:ext cx="2548500" cy="708900"/>
          </a:xfrm>
          <a:prstGeom prst="rect">
            <a:avLst/>
          </a:prstGeom>
          <a:solidFill>
            <a:schemeClr val="dk1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>
                <a:latin typeface="Noto Sans KR"/>
                <a:ea typeface="Noto Sans KR"/>
                <a:cs typeface="Noto Sans KR"/>
                <a:sym typeface="Noto Sans KR"/>
              </a:rPr>
              <a:t>[top]</a:t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>
                <a:latin typeface="Noto Sans KR"/>
                <a:ea typeface="Noto Sans KR"/>
                <a:cs typeface="Noto Sans KR"/>
                <a:sym typeface="Noto Sans KR"/>
              </a:rPr>
              <a:t>Col 시스템을 활용하여 배치</a:t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>
                <a:latin typeface="Noto Sans KR"/>
                <a:ea typeface="Noto Sans KR"/>
                <a:cs typeface="Noto Sans KR"/>
                <a:sym typeface="Noto Sans KR"/>
              </a:rPr>
              <a:t>미디어쿼리 또한 col 시스템을 활용하여 진행</a:t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8" name="Google Shape;308;p44"/>
          <p:cNvSpPr txBox="1"/>
          <p:nvPr/>
        </p:nvSpPr>
        <p:spPr>
          <a:xfrm>
            <a:off x="6334625" y="3021050"/>
            <a:ext cx="1916700" cy="6156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호버시 svg 화살표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애니메이팅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9" name="Google Shape;309;p44"/>
          <p:cNvSpPr/>
          <p:nvPr/>
        </p:nvSpPr>
        <p:spPr>
          <a:xfrm>
            <a:off x="4481200" y="2556200"/>
            <a:ext cx="1571400" cy="338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10" name="Google Shape;310;p44"/>
          <p:cNvCxnSpPr>
            <a:stCxn id="309" idx="2"/>
            <a:endCxn id="308" idx="1"/>
          </p:cNvCxnSpPr>
          <p:nvPr/>
        </p:nvCxnSpPr>
        <p:spPr>
          <a:xfrm>
            <a:off x="5266900" y="2894900"/>
            <a:ext cx="1067700" cy="434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44"/>
          <p:cNvSpPr txBox="1"/>
          <p:nvPr/>
        </p:nvSpPr>
        <p:spPr>
          <a:xfrm>
            <a:off x="6264675" y="2797050"/>
            <a:ext cx="238500" cy="3387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1" sz="1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5"/>
          <p:cNvPicPr preferRelativeResize="0"/>
          <p:nvPr/>
        </p:nvPicPr>
        <p:blipFill rotWithShape="1">
          <a:blip r:embed="rId3">
            <a:alphaModFix/>
          </a:blip>
          <a:srcRect b="43607" l="0" r="0" t="0"/>
          <a:stretch/>
        </p:blipFill>
        <p:spPr>
          <a:xfrm>
            <a:off x="152400" y="196215"/>
            <a:ext cx="8839200" cy="47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1412175" y="1048900"/>
            <a:ext cx="6171000" cy="3581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8" name="Google Shape;318;p45"/>
          <p:cNvSpPr txBox="1"/>
          <p:nvPr/>
        </p:nvSpPr>
        <p:spPr>
          <a:xfrm>
            <a:off x="5081350" y="2424100"/>
            <a:ext cx="3434100" cy="1046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미리 세팅된 배열객체에서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map으로 데이터 생성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Flex로 배치 후 각 li의 width 값은 calc(100%/n) 으로 계산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46"/>
          <p:cNvPicPr preferRelativeResize="0"/>
          <p:nvPr/>
        </p:nvPicPr>
        <p:blipFill rotWithShape="1">
          <a:blip r:embed="rId3">
            <a:alphaModFix/>
          </a:blip>
          <a:srcRect b="43607" l="0" r="0" t="0"/>
          <a:stretch/>
        </p:blipFill>
        <p:spPr>
          <a:xfrm>
            <a:off x="152400" y="196215"/>
            <a:ext cx="8839200" cy="47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6"/>
          <p:cNvSpPr/>
          <p:nvPr/>
        </p:nvSpPr>
        <p:spPr>
          <a:xfrm>
            <a:off x="-178700" y="-69925"/>
            <a:ext cx="9440100" cy="5306700"/>
          </a:xfrm>
          <a:prstGeom prst="rect">
            <a:avLst/>
          </a:prstGeom>
          <a:solidFill>
            <a:srgbClr val="161616">
              <a:alpha val="59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46"/>
          <p:cNvSpPr txBox="1"/>
          <p:nvPr/>
        </p:nvSpPr>
        <p:spPr>
          <a:xfrm>
            <a:off x="6365700" y="1658850"/>
            <a:ext cx="2149800" cy="1970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Hover effect</a:t>
            </a:r>
            <a:endParaRPr b="1"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(효과 재활용을 위한 별도 클래스 제작)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이미지박스 “overflow:hidden”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 “scale 1.5” 처리 후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“Opacity 0.8” 처리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가상요소로 텍스트 추가</a:t>
            </a:r>
            <a:b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3150" y="876700"/>
            <a:ext cx="3647250" cy="3413450"/>
          </a:xfrm>
          <a:prstGeom prst="rect">
            <a:avLst/>
          </a:prstGeom>
          <a:solidFill>
            <a:srgbClr val="161616">
              <a:alpha val="59780"/>
            </a:srgbClr>
          </a:solidFill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</p:pic>
      <p:cxnSp>
        <p:nvCxnSpPr>
          <p:cNvPr id="327" name="Google Shape;327;p46"/>
          <p:cNvCxnSpPr>
            <a:stCxn id="326" idx="3"/>
            <a:endCxn id="325" idx="1"/>
          </p:cNvCxnSpPr>
          <p:nvPr/>
        </p:nvCxnSpPr>
        <p:spPr>
          <a:xfrm>
            <a:off x="5990400" y="2583425"/>
            <a:ext cx="375300" cy="60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 rotWithShape="1">
          <a:blip r:embed="rId3">
            <a:alphaModFix/>
          </a:blip>
          <a:srcRect b="6155" l="0" r="0" t="6163"/>
          <a:stretch/>
        </p:blipFill>
        <p:spPr>
          <a:xfrm>
            <a:off x="152400" y="196215"/>
            <a:ext cx="8839200" cy="47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7"/>
          <p:cNvSpPr txBox="1"/>
          <p:nvPr/>
        </p:nvSpPr>
        <p:spPr>
          <a:xfrm>
            <a:off x="3116500" y="2224225"/>
            <a:ext cx="3014700" cy="1046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Episode 영역과 동일하게 처리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호버효과는 별도로 제작한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호버효과 클래스 적용하여 진행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8"/>
          <p:cNvPicPr preferRelativeResize="0"/>
          <p:nvPr/>
        </p:nvPicPr>
        <p:blipFill rotWithShape="1">
          <a:blip r:embed="rId3">
            <a:alphaModFix/>
          </a:blip>
          <a:srcRect b="48531" l="0" r="0" t="5933"/>
          <a:stretch/>
        </p:blipFill>
        <p:spPr>
          <a:xfrm>
            <a:off x="152400" y="196215"/>
            <a:ext cx="8839200" cy="475106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8"/>
          <p:cNvSpPr txBox="1"/>
          <p:nvPr>
            <p:ph type="title"/>
          </p:nvPr>
        </p:nvSpPr>
        <p:spPr>
          <a:xfrm>
            <a:off x="373950" y="407625"/>
            <a:ext cx="2071200" cy="22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900">
                <a:latin typeface="Noto Sans KR"/>
                <a:ea typeface="Noto Sans KR"/>
                <a:cs typeface="Noto Sans KR"/>
                <a:sym typeface="Noto Sans KR"/>
              </a:rPr>
              <a:t>원본 페이지에서되 포스터 섹션을 따로 빼놓을 정도로 비중이 있는 곳이기에 보다 직관적으로 배치하여 이용자가 페이지에 머무는 시간을 늘림</a:t>
            </a:r>
            <a:endParaRPr b="0" sz="9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0" name="Google Shape;340;p48"/>
          <p:cNvSpPr txBox="1"/>
          <p:nvPr/>
        </p:nvSpPr>
        <p:spPr>
          <a:xfrm>
            <a:off x="5660025" y="775263"/>
            <a:ext cx="2587200" cy="9543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CSS</a:t>
            </a:r>
            <a:endParaRPr b="1"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Grid를 사용하여 배치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On 클래스를 설정하여 별도의 스크립트 작성 없이 클래스 토글 만으로 작동 할 수 있게 셋팅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1" name="Google Shape;341;p48"/>
          <p:cNvSpPr/>
          <p:nvPr/>
        </p:nvSpPr>
        <p:spPr>
          <a:xfrm>
            <a:off x="961550" y="2082250"/>
            <a:ext cx="7235400" cy="2975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42" name="Google Shape;342;p48"/>
          <p:cNvCxnSpPr>
            <a:endCxn id="341" idx="0"/>
          </p:cNvCxnSpPr>
          <p:nvPr/>
        </p:nvCxnSpPr>
        <p:spPr>
          <a:xfrm flipH="1">
            <a:off x="4579250" y="1252450"/>
            <a:ext cx="1080900" cy="829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49"/>
          <p:cNvPicPr preferRelativeResize="0"/>
          <p:nvPr/>
        </p:nvPicPr>
        <p:blipFill rotWithShape="1">
          <a:blip r:embed="rId3">
            <a:alphaModFix/>
          </a:blip>
          <a:srcRect b="48531" l="0" r="0" t="5933"/>
          <a:stretch/>
        </p:blipFill>
        <p:spPr>
          <a:xfrm>
            <a:off x="152400" y="196215"/>
            <a:ext cx="8839200" cy="475106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9"/>
          <p:cNvSpPr/>
          <p:nvPr/>
        </p:nvSpPr>
        <p:spPr>
          <a:xfrm>
            <a:off x="54375" y="116550"/>
            <a:ext cx="9089700" cy="4933800"/>
          </a:xfrm>
          <a:prstGeom prst="rect">
            <a:avLst/>
          </a:prstGeom>
          <a:solidFill>
            <a:srgbClr val="161616">
              <a:alpha val="597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1100" y="1033350"/>
            <a:ext cx="3905226" cy="3628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0" name="Google Shape;350;p49"/>
          <p:cNvSpPr txBox="1"/>
          <p:nvPr/>
        </p:nvSpPr>
        <p:spPr>
          <a:xfrm>
            <a:off x="6032950" y="2226825"/>
            <a:ext cx="2587200" cy="21858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JS</a:t>
            </a:r>
            <a:endParaRPr b="1"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addEventListener로 on 클래스 토글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Mouseenter =&gt; class add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Mouseleave =&gt; class remove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forEach를 돌며 객체로 li 생성 후 해당 li에 이벤트 설정 후 if문을 사용하여 ele가 활성화 된 요소일 시 클래스 추가/제거를 하도록 설정함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forEach문은 뒤의 히든 되어있는 창에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데이터를  할당할 때도 사용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0"/>
          <p:cNvPicPr preferRelativeResize="0"/>
          <p:nvPr/>
        </p:nvPicPr>
        <p:blipFill rotWithShape="1">
          <a:blip r:embed="rId3">
            <a:alphaModFix/>
          </a:blip>
          <a:srcRect b="3039" l="848" r="2766" t="4862"/>
          <a:stretch/>
        </p:blipFill>
        <p:spPr>
          <a:xfrm>
            <a:off x="742925" y="196215"/>
            <a:ext cx="8839200" cy="475106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50"/>
          <p:cNvSpPr txBox="1"/>
          <p:nvPr/>
        </p:nvSpPr>
        <p:spPr>
          <a:xfrm>
            <a:off x="410600" y="1183675"/>
            <a:ext cx="2913600" cy="30324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해당되는 li 클릭 시</a:t>
            </a:r>
            <a:b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“Display:none” 시켜놓은 레이어에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on 클래스 추가 하여 “display:block” 으로 변경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“position: fixed”를 주어 스크롤 시에도</a:t>
            </a:r>
            <a:b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컨텐츠 고정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class remove: Close 버튼 클릭 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클릭된 객체 데이터 구분 및 할당: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앞의  forEach문을 돌때 선택된 ele의 idx값으로 객체를 구분하여 미리 구성되어있는 레이아웃 코드가 담겨있는 함수에</a:t>
            </a:r>
            <a:b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해당되는 순번의 데이터가 들어가도록 함. 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해당 함수를 앞전에 생성해놓은 forEach문에 onclick 클릭시 idx값을 전달하여 코드가 셋팅되도록 함수호출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 rot="1961">
            <a:off x="2909743" y="1653976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8" name="Google Shape;198;p33"/>
          <p:cNvSpPr txBox="1"/>
          <p:nvPr>
            <p:ph idx="2" type="title"/>
          </p:nvPr>
        </p:nvSpPr>
        <p:spPr>
          <a:xfrm>
            <a:off x="720000" y="15081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Main</a:t>
            </a:r>
            <a:br>
              <a:rPr lang="en" sz="1900"/>
            </a:br>
            <a:r>
              <a:rPr lang="en"/>
              <a:t>index</a:t>
            </a:r>
            <a:endParaRPr/>
          </a:p>
        </p:txBody>
      </p:sp>
      <p:sp>
        <p:nvSpPr>
          <p:cNvPr id="199" name="Google Shape;199;p33"/>
          <p:cNvSpPr txBox="1"/>
          <p:nvPr>
            <p:ph idx="1" type="subTitle"/>
          </p:nvPr>
        </p:nvSpPr>
        <p:spPr>
          <a:xfrm>
            <a:off x="720000" y="2164183"/>
            <a:ext cx="21933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r>
              <a:rPr lang="en"/>
              <a:t>eveloped by Park-No-yeong</a:t>
            </a:r>
            <a:endParaRPr/>
          </a:p>
        </p:txBody>
      </p:sp>
      <p:sp>
        <p:nvSpPr>
          <p:cNvPr id="200" name="Google Shape;200;p33"/>
          <p:cNvSpPr txBox="1"/>
          <p:nvPr>
            <p:ph idx="15" type="title"/>
          </p:nvPr>
        </p:nvSpPr>
        <p:spPr>
          <a:xfrm>
            <a:off x="720000" y="540000"/>
            <a:ext cx="77040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</a:t>
            </a:r>
            <a:r>
              <a:rPr lang="en"/>
              <a:t>series</a:t>
            </a:r>
            <a:r>
              <a:rPr lang="en"/>
              <a:t> page</a:t>
            </a:r>
            <a:endParaRPr/>
          </a:p>
        </p:txBody>
      </p:sp>
      <p:sp>
        <p:nvSpPr>
          <p:cNvPr id="201" name="Google Shape;201;p33"/>
          <p:cNvSpPr txBox="1"/>
          <p:nvPr>
            <p:ph idx="3" type="title"/>
          </p:nvPr>
        </p:nvSpPr>
        <p:spPr>
          <a:xfrm rot="1961">
            <a:off x="2909850" y="3326273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2" name="Google Shape;202;p33"/>
          <p:cNvSpPr txBox="1"/>
          <p:nvPr>
            <p:ph idx="4" type="title"/>
          </p:nvPr>
        </p:nvSpPr>
        <p:spPr>
          <a:xfrm>
            <a:off x="720000" y="31803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Sub-2</a:t>
            </a:r>
            <a:br>
              <a:rPr lang="en"/>
            </a:br>
            <a:r>
              <a:rPr lang="en" sz="1600"/>
              <a:t>T</a:t>
            </a:r>
            <a:r>
              <a:rPr lang="en" sz="1600"/>
              <a:t>he mandalorian</a:t>
            </a:r>
            <a:endParaRPr sz="1600"/>
          </a:p>
        </p:txBody>
      </p:sp>
      <p:sp>
        <p:nvSpPr>
          <p:cNvPr id="203" name="Google Shape;203;p33"/>
          <p:cNvSpPr txBox="1"/>
          <p:nvPr>
            <p:ph idx="5" type="subTitle"/>
          </p:nvPr>
        </p:nvSpPr>
        <p:spPr>
          <a:xfrm>
            <a:off x="720000" y="3836408"/>
            <a:ext cx="21933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by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Lee-woo-jin </a:t>
            </a:r>
            <a:endParaRPr/>
          </a:p>
        </p:txBody>
      </p:sp>
      <p:sp>
        <p:nvSpPr>
          <p:cNvPr id="204" name="Google Shape;204;p33"/>
          <p:cNvSpPr txBox="1"/>
          <p:nvPr>
            <p:ph idx="6" type="title"/>
          </p:nvPr>
        </p:nvSpPr>
        <p:spPr>
          <a:xfrm flipH="1" rot="-1961">
            <a:off x="5182100" y="1654015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" name="Google Shape;205;p33"/>
          <p:cNvSpPr txBox="1"/>
          <p:nvPr>
            <p:ph idx="7" type="title"/>
          </p:nvPr>
        </p:nvSpPr>
        <p:spPr>
          <a:xfrm flipH="1">
            <a:off x="6230700" y="15081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sub-1</a:t>
            </a:r>
            <a:r>
              <a:rPr lang="en" sz="1900"/>
              <a:t> </a:t>
            </a:r>
            <a:br>
              <a:rPr lang="en"/>
            </a:br>
            <a:r>
              <a:rPr lang="en"/>
              <a:t>B</a:t>
            </a:r>
            <a:r>
              <a:rPr lang="en"/>
              <a:t>ad batch</a:t>
            </a:r>
            <a:endParaRPr/>
          </a:p>
        </p:txBody>
      </p:sp>
      <p:sp>
        <p:nvSpPr>
          <p:cNvPr id="206" name="Google Shape;206;p33"/>
          <p:cNvSpPr txBox="1"/>
          <p:nvPr>
            <p:ph idx="8" type="subTitle"/>
          </p:nvPr>
        </p:nvSpPr>
        <p:spPr>
          <a:xfrm flipH="1">
            <a:off x="6230700" y="2164183"/>
            <a:ext cx="21933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Developed by kim-ji-hyeon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3"/>
          <p:cNvSpPr txBox="1"/>
          <p:nvPr>
            <p:ph idx="9" type="title"/>
          </p:nvPr>
        </p:nvSpPr>
        <p:spPr>
          <a:xfrm flipH="1" rot="-1961">
            <a:off x="5182100" y="3326227"/>
            <a:ext cx="1052100" cy="9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8" name="Google Shape;208;p33"/>
          <p:cNvSpPr txBox="1"/>
          <p:nvPr>
            <p:ph idx="13" type="title"/>
          </p:nvPr>
        </p:nvSpPr>
        <p:spPr>
          <a:xfrm flipH="1">
            <a:off x="6230700" y="3180300"/>
            <a:ext cx="21933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Sub-3</a:t>
            </a:r>
            <a:br>
              <a:rPr lang="en"/>
            </a:br>
            <a:r>
              <a:rPr lang="en"/>
              <a:t>ahsoka</a:t>
            </a:r>
            <a:endParaRPr/>
          </a:p>
        </p:txBody>
      </p:sp>
      <p:sp>
        <p:nvSpPr>
          <p:cNvPr id="209" name="Google Shape;209;p33"/>
          <p:cNvSpPr txBox="1"/>
          <p:nvPr>
            <p:ph idx="14" type="subTitle"/>
          </p:nvPr>
        </p:nvSpPr>
        <p:spPr>
          <a:xfrm flipH="1">
            <a:off x="6230700" y="3836408"/>
            <a:ext cx="21933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Lee-Su-jin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1"/>
          <p:cNvPicPr preferRelativeResize="0"/>
          <p:nvPr/>
        </p:nvPicPr>
        <p:blipFill rotWithShape="1">
          <a:blip r:embed="rId3">
            <a:alphaModFix/>
          </a:blip>
          <a:srcRect b="0" l="10274" r="10266" t="0"/>
          <a:stretch/>
        </p:blipFill>
        <p:spPr>
          <a:xfrm>
            <a:off x="152400" y="196215"/>
            <a:ext cx="8839200" cy="475106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1"/>
          <p:cNvSpPr/>
          <p:nvPr/>
        </p:nvSpPr>
        <p:spPr>
          <a:xfrm>
            <a:off x="152400" y="385600"/>
            <a:ext cx="8689500" cy="28884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51"/>
          <p:cNvSpPr txBox="1"/>
          <p:nvPr/>
        </p:nvSpPr>
        <p:spPr>
          <a:xfrm>
            <a:off x="3275400" y="2905550"/>
            <a:ext cx="2593200" cy="1046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Top 버튼 대신 하단 서브 공통배너를 추가하여 서브 페이지 이동에 편의성 줌 (로고 클릭시 top으로 이동)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2"/>
          <p:cNvPicPr preferRelativeResize="0"/>
          <p:nvPr/>
        </p:nvPicPr>
        <p:blipFill rotWithShape="1">
          <a:blip r:embed="rId3">
            <a:alphaModFix/>
          </a:blip>
          <a:srcRect b="0" l="10274" r="10266" t="0"/>
          <a:stretch/>
        </p:blipFill>
        <p:spPr>
          <a:xfrm>
            <a:off x="152400" y="196215"/>
            <a:ext cx="8839200" cy="4751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600" y="-147625"/>
            <a:ext cx="9406450" cy="52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2"/>
          <p:cNvSpPr/>
          <p:nvPr/>
        </p:nvSpPr>
        <p:spPr>
          <a:xfrm>
            <a:off x="955675" y="1555425"/>
            <a:ext cx="7559700" cy="2727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1" name="Google Shape;371;p52"/>
          <p:cNvSpPr txBox="1"/>
          <p:nvPr/>
        </p:nvSpPr>
        <p:spPr>
          <a:xfrm>
            <a:off x="6371050" y="1781450"/>
            <a:ext cx="2587200" cy="2294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Mouse enter: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1.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윈도우 기본값 설정off (</a:t>
            </a:r>
            <a:r>
              <a:rPr lang="en" sz="1050">
                <a:solidFill>
                  <a:srgbClr val="D2A8FF"/>
                </a:solidFill>
                <a:highlight>
                  <a:srgbClr val="0D1117"/>
                </a:highlight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2. Li의 idx값을 불러와 100% x idx 으로 계산하여 이동값 및 길이 설정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3. 오버된 값들은 부모인 ul에 overflow:hidden을 주어 숨김처리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)</a:t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720000" y="2612750"/>
            <a:ext cx="78498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sub-2</a:t>
            </a:r>
            <a:br>
              <a:rPr lang="en"/>
            </a:br>
            <a:r>
              <a:rPr lang="en" sz="5000"/>
              <a:t>The - Mandalorian</a:t>
            </a:r>
            <a:endParaRPr sz="5000"/>
          </a:p>
        </p:txBody>
      </p:sp>
      <p:sp>
        <p:nvSpPr>
          <p:cNvPr id="377" name="Google Shape;377;p53"/>
          <p:cNvSpPr txBox="1"/>
          <p:nvPr>
            <p:ph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03</a:t>
            </a:r>
            <a:endParaRPr sz="10000"/>
          </a:p>
        </p:txBody>
      </p:sp>
      <p:sp>
        <p:nvSpPr>
          <p:cNvPr id="378" name="Google Shape;378;p53"/>
          <p:cNvSpPr txBox="1"/>
          <p:nvPr>
            <p:ph idx="1" type="subTitle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Developed by Lee-woo-jin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54"/>
          <p:cNvPicPr preferRelativeResize="0"/>
          <p:nvPr/>
        </p:nvPicPr>
        <p:blipFill rotWithShape="1">
          <a:blip r:embed="rId3">
            <a:alphaModFix/>
          </a:blip>
          <a:srcRect b="63969" l="0" r="0" t="0"/>
          <a:stretch/>
        </p:blipFill>
        <p:spPr>
          <a:xfrm>
            <a:off x="0" y="0"/>
            <a:ext cx="457263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54"/>
          <p:cNvSpPr txBox="1"/>
          <p:nvPr/>
        </p:nvSpPr>
        <p:spPr>
          <a:xfrm>
            <a:off x="5679600" y="403075"/>
            <a:ext cx="2626200" cy="400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The Mandalorian 정보 페이지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5" name="Google Shape;385;p54"/>
          <p:cNvSpPr txBox="1"/>
          <p:nvPr/>
        </p:nvSpPr>
        <p:spPr>
          <a:xfrm>
            <a:off x="5765075" y="3010675"/>
            <a:ext cx="1926900" cy="400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뒷배경 이미지 블러효과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86" name="Google Shape;386;p54"/>
          <p:cNvCxnSpPr/>
          <p:nvPr/>
        </p:nvCxnSpPr>
        <p:spPr>
          <a:xfrm flipH="1">
            <a:off x="3946775" y="3201100"/>
            <a:ext cx="1818300" cy="559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55"/>
          <p:cNvPicPr preferRelativeResize="0"/>
          <p:nvPr/>
        </p:nvPicPr>
        <p:blipFill rotWithShape="1">
          <a:blip r:embed="rId3">
            <a:alphaModFix/>
          </a:blip>
          <a:srcRect b="49840" l="0" r="0" t="36501"/>
          <a:stretch/>
        </p:blipFill>
        <p:spPr>
          <a:xfrm>
            <a:off x="0" y="0"/>
            <a:ext cx="6286250" cy="26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20650" y="347857"/>
            <a:ext cx="2497799" cy="151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5"/>
          <p:cNvPicPr preferRelativeResize="0"/>
          <p:nvPr/>
        </p:nvPicPr>
        <p:blipFill rotWithShape="1">
          <a:blip r:embed="rId5">
            <a:alphaModFix/>
          </a:blip>
          <a:srcRect b="0" l="10179" r="9097" t="0"/>
          <a:stretch/>
        </p:blipFill>
        <p:spPr>
          <a:xfrm>
            <a:off x="693300" y="2703625"/>
            <a:ext cx="3305724" cy="197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5"/>
          <p:cNvSpPr/>
          <p:nvPr/>
        </p:nvSpPr>
        <p:spPr>
          <a:xfrm>
            <a:off x="2340625" y="128525"/>
            <a:ext cx="1621800" cy="10215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5" name="Google Shape;395;p55"/>
          <p:cNvSpPr/>
          <p:nvPr/>
        </p:nvSpPr>
        <p:spPr>
          <a:xfrm>
            <a:off x="693300" y="1305363"/>
            <a:ext cx="5025300" cy="1242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96" name="Google Shape;396;p55"/>
          <p:cNvCxnSpPr>
            <a:endCxn id="395" idx="2"/>
          </p:cNvCxnSpPr>
          <p:nvPr/>
        </p:nvCxnSpPr>
        <p:spPr>
          <a:xfrm flipH="1" rot="10800000">
            <a:off x="2509650" y="2548263"/>
            <a:ext cx="696300" cy="466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55"/>
          <p:cNvCxnSpPr>
            <a:stCxn id="398" idx="0"/>
          </p:cNvCxnSpPr>
          <p:nvPr/>
        </p:nvCxnSpPr>
        <p:spPr>
          <a:xfrm rot="10800000">
            <a:off x="5532025" y="2027775"/>
            <a:ext cx="1787100" cy="5205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8" name="Google Shape;398;p55"/>
          <p:cNvSpPr txBox="1"/>
          <p:nvPr/>
        </p:nvSpPr>
        <p:spPr>
          <a:xfrm>
            <a:off x="5936125" y="2548275"/>
            <a:ext cx="2766000" cy="12774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이동 버튼 클릭시 이미지 슬라이드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첫 이미지면 좌측 버튼이 사라지고 마지막 이미지까지 나왔을 때는 우측 버튼 사라짐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399" name="Google Shape;399;p55"/>
          <p:cNvCxnSpPr>
            <a:stCxn id="398" idx="0"/>
          </p:cNvCxnSpPr>
          <p:nvPr/>
        </p:nvCxnSpPr>
        <p:spPr>
          <a:xfrm rot="10800000">
            <a:off x="5539825" y="722475"/>
            <a:ext cx="1779300" cy="1825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55"/>
          <p:cNvSpPr txBox="1"/>
          <p:nvPr/>
        </p:nvSpPr>
        <p:spPr>
          <a:xfrm>
            <a:off x="3999025" y="3951243"/>
            <a:ext cx="3320100" cy="985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썸네일 이미지</a:t>
            </a: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클릭시 동영상 팝업 + 유튜브 영상 재생 클릭 했을 때 클래스에 on을 넣어주고 닫기 버튼 클릭시 on 삭제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1" name="Google Shape;401;p55"/>
          <p:cNvSpPr txBox="1"/>
          <p:nvPr/>
        </p:nvSpPr>
        <p:spPr>
          <a:xfrm>
            <a:off x="6421475" y="224600"/>
            <a:ext cx="2202900" cy="400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마우스 오버시 텍스트 노출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02" name="Google Shape;402;p55"/>
          <p:cNvCxnSpPr>
            <a:stCxn id="392" idx="1"/>
          </p:cNvCxnSpPr>
          <p:nvPr/>
        </p:nvCxnSpPr>
        <p:spPr>
          <a:xfrm rot="10800000">
            <a:off x="3962350" y="779204"/>
            <a:ext cx="2358300" cy="3270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56"/>
          <p:cNvPicPr preferRelativeResize="0"/>
          <p:nvPr/>
        </p:nvPicPr>
        <p:blipFill rotWithShape="1">
          <a:blip r:embed="rId3">
            <a:alphaModFix/>
          </a:blip>
          <a:srcRect b="15432" l="0" r="0" t="49693"/>
          <a:stretch/>
        </p:blipFill>
        <p:spPr>
          <a:xfrm>
            <a:off x="0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8" name="Google Shape;408;p56"/>
          <p:cNvCxnSpPr>
            <a:stCxn id="409" idx="1"/>
            <a:endCxn id="410" idx="3"/>
          </p:cNvCxnSpPr>
          <p:nvPr/>
        </p:nvCxnSpPr>
        <p:spPr>
          <a:xfrm flipH="1">
            <a:off x="4800225" y="624675"/>
            <a:ext cx="288900" cy="560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0" name="Google Shape;410;p56"/>
          <p:cNvSpPr/>
          <p:nvPr/>
        </p:nvSpPr>
        <p:spPr>
          <a:xfrm>
            <a:off x="0" y="85475"/>
            <a:ext cx="4800300" cy="2198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09" name="Google Shape;409;p56"/>
          <p:cNvSpPr txBox="1"/>
          <p:nvPr/>
        </p:nvSpPr>
        <p:spPr>
          <a:xfrm>
            <a:off x="5089125" y="132075"/>
            <a:ext cx="3970800" cy="985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재귀호출 함수를 사용하여 </a:t>
            </a: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 무한 가로이동 자동슬라이드, 마우스 오버시 해당 이미지 확대 및 슬라이드 정지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1" name="Google Shape;411;p56"/>
          <p:cNvSpPr/>
          <p:nvPr/>
        </p:nvSpPr>
        <p:spPr>
          <a:xfrm>
            <a:off x="439875" y="2498850"/>
            <a:ext cx="3911100" cy="25980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12" name="Google Shape;412;p56"/>
          <p:cNvCxnSpPr>
            <a:stCxn id="413" idx="1"/>
            <a:endCxn id="411" idx="3"/>
          </p:cNvCxnSpPr>
          <p:nvPr/>
        </p:nvCxnSpPr>
        <p:spPr>
          <a:xfrm flipH="1">
            <a:off x="4351075" y="2687267"/>
            <a:ext cx="597900" cy="1110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4" name="Google Shape;414;p56"/>
          <p:cNvSpPr txBox="1"/>
          <p:nvPr/>
        </p:nvSpPr>
        <p:spPr>
          <a:xfrm>
            <a:off x="4948938" y="3738425"/>
            <a:ext cx="4110900" cy="985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클릭시 클래스에 on을 넣어주어 팝업효과, 이동 버튼 클릭시 이미지 슬라이드, 우측하단에 해당 이미지 순서 표시 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13" name="Google Shape;41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8975" y="1718059"/>
            <a:ext cx="4110825" cy="193841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6"/>
          <p:cNvSpPr/>
          <p:nvPr/>
        </p:nvSpPr>
        <p:spPr>
          <a:xfrm>
            <a:off x="4948950" y="1683500"/>
            <a:ext cx="4110900" cy="1973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7"/>
          <p:cNvSpPr txBox="1"/>
          <p:nvPr>
            <p:ph type="title"/>
          </p:nvPr>
        </p:nvSpPr>
        <p:spPr>
          <a:xfrm>
            <a:off x="720000" y="2612750"/>
            <a:ext cx="78498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sub-3</a:t>
            </a:r>
            <a:br>
              <a:rPr lang="en"/>
            </a:br>
            <a:r>
              <a:rPr lang="en" sz="5000"/>
              <a:t>Ahsoka</a:t>
            </a:r>
            <a:endParaRPr sz="5000"/>
          </a:p>
        </p:txBody>
      </p:sp>
      <p:sp>
        <p:nvSpPr>
          <p:cNvPr id="421" name="Google Shape;421;p57"/>
          <p:cNvSpPr txBox="1"/>
          <p:nvPr>
            <p:ph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04</a:t>
            </a:r>
            <a:endParaRPr sz="10000"/>
          </a:p>
        </p:txBody>
      </p:sp>
      <p:sp>
        <p:nvSpPr>
          <p:cNvPr id="422" name="Google Shape;422;p57"/>
          <p:cNvSpPr txBox="1"/>
          <p:nvPr>
            <p:ph idx="1" type="subTitle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Developed by Lee-Su-jin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Google Shape;42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175" y="152400"/>
            <a:ext cx="434490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58"/>
          <p:cNvSpPr/>
          <p:nvPr/>
        </p:nvSpPr>
        <p:spPr>
          <a:xfrm>
            <a:off x="160200" y="2229875"/>
            <a:ext cx="4344900" cy="27612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29" name="Google Shape;429;p58"/>
          <p:cNvSpPr txBox="1"/>
          <p:nvPr/>
        </p:nvSpPr>
        <p:spPr>
          <a:xfrm>
            <a:off x="5178350" y="1756791"/>
            <a:ext cx="2907000" cy="400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배경이미지 Blur &amp; Gradient 효과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30" name="Google Shape;430;p58"/>
          <p:cNvCxnSpPr/>
          <p:nvPr/>
        </p:nvCxnSpPr>
        <p:spPr>
          <a:xfrm rot="10800000">
            <a:off x="3884750" y="3449666"/>
            <a:ext cx="1293600" cy="11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58"/>
          <p:cNvSpPr txBox="1"/>
          <p:nvPr/>
        </p:nvSpPr>
        <p:spPr>
          <a:xfrm>
            <a:off x="5178350" y="3097966"/>
            <a:ext cx="2907000" cy="985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getBoundingClientRect를 이용한 스크롤 페이드 인/아웃 효과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시간차를 두고 컨텐츠가 나타나게 함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32" name="Google Shape;432;p58"/>
          <p:cNvCxnSpPr/>
          <p:nvPr/>
        </p:nvCxnSpPr>
        <p:spPr>
          <a:xfrm flipH="1">
            <a:off x="3846050" y="2108691"/>
            <a:ext cx="1332300" cy="5562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100" y="136850"/>
            <a:ext cx="3992875" cy="276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9"/>
          <p:cNvPicPr preferRelativeResize="0"/>
          <p:nvPr/>
        </p:nvPicPr>
        <p:blipFill rotWithShape="1">
          <a:blip r:embed="rId4">
            <a:alphaModFix/>
          </a:blip>
          <a:srcRect b="47704" l="0" r="0" t="0"/>
          <a:stretch/>
        </p:blipFill>
        <p:spPr>
          <a:xfrm>
            <a:off x="435100" y="2863300"/>
            <a:ext cx="3992875" cy="21947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59"/>
          <p:cNvCxnSpPr/>
          <p:nvPr/>
        </p:nvCxnSpPr>
        <p:spPr>
          <a:xfrm rot="10800000">
            <a:off x="4169250" y="967691"/>
            <a:ext cx="1293600" cy="11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59"/>
          <p:cNvSpPr txBox="1"/>
          <p:nvPr/>
        </p:nvSpPr>
        <p:spPr>
          <a:xfrm>
            <a:off x="5462850" y="480641"/>
            <a:ext cx="2907000" cy="985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setAttribute로 비디오 영역의 아이프레임 src을 변경하여 영상 재생</a:t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441" name="Google Shape;441;p59"/>
          <p:cNvCxnSpPr>
            <a:stCxn id="442" idx="1"/>
          </p:cNvCxnSpPr>
          <p:nvPr/>
        </p:nvCxnSpPr>
        <p:spPr>
          <a:xfrm flipH="1">
            <a:off x="3892650" y="2075991"/>
            <a:ext cx="1570200" cy="1305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59"/>
          <p:cNvSpPr txBox="1"/>
          <p:nvPr/>
        </p:nvSpPr>
        <p:spPr>
          <a:xfrm>
            <a:off x="5462850" y="1583391"/>
            <a:ext cx="2907000" cy="9852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배열객체 및 Grid를 사용하여 캐릭터 정보창 배치,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클릭시 캐릭터 정보창이 뜸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3" name="Google Shape;44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0700" y="2996874"/>
            <a:ext cx="4083225" cy="2012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4" name="Google Shape;444;p59"/>
          <p:cNvCxnSpPr>
            <a:stCxn id="442" idx="2"/>
          </p:cNvCxnSpPr>
          <p:nvPr/>
        </p:nvCxnSpPr>
        <p:spPr>
          <a:xfrm>
            <a:off x="6916350" y="2568591"/>
            <a:ext cx="0" cy="484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59"/>
          <p:cNvSpPr/>
          <p:nvPr/>
        </p:nvSpPr>
        <p:spPr>
          <a:xfrm>
            <a:off x="714800" y="3131175"/>
            <a:ext cx="3411000" cy="19269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00" y="194237"/>
            <a:ext cx="5044027" cy="4755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1" name="Google Shape;451;p60"/>
          <p:cNvCxnSpPr/>
          <p:nvPr/>
        </p:nvCxnSpPr>
        <p:spPr>
          <a:xfrm rot="10800000">
            <a:off x="4632400" y="2137075"/>
            <a:ext cx="10239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2" name="Google Shape;452;p60"/>
          <p:cNvSpPr txBox="1"/>
          <p:nvPr/>
        </p:nvSpPr>
        <p:spPr>
          <a:xfrm>
            <a:off x="5656300" y="1790724"/>
            <a:ext cx="2907000" cy="692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배열객체, Grid, Flex로 배치하여 반응형, 관리에 용이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453" name="Google Shape;453;p60"/>
          <p:cNvCxnSpPr/>
          <p:nvPr/>
        </p:nvCxnSpPr>
        <p:spPr>
          <a:xfrm flipH="1">
            <a:off x="4638375" y="2486275"/>
            <a:ext cx="1025700" cy="12123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>
            <p:ph type="title"/>
          </p:nvPr>
        </p:nvSpPr>
        <p:spPr>
          <a:xfrm>
            <a:off x="1476700" y="3222000"/>
            <a:ext cx="61905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459" name="Google Shape;459;p61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5125" y="2053525"/>
            <a:ext cx="4693251" cy="31288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1"/>
          <p:cNvSpPr txBox="1"/>
          <p:nvPr>
            <p:ph type="title"/>
          </p:nvPr>
        </p:nvSpPr>
        <p:spPr>
          <a:xfrm>
            <a:off x="720000" y="654825"/>
            <a:ext cx="78498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Thank you for</a:t>
            </a:r>
            <a:endParaRPr sz="40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watching</a:t>
            </a:r>
            <a:endParaRPr sz="4000"/>
          </a:p>
        </p:txBody>
      </p:sp>
      <p:sp>
        <p:nvSpPr>
          <p:cNvPr id="461" name="Google Shape;461;p61"/>
          <p:cNvSpPr txBox="1"/>
          <p:nvPr/>
        </p:nvSpPr>
        <p:spPr>
          <a:xfrm>
            <a:off x="5454275" y="2664250"/>
            <a:ext cx="50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rPr>
              <a:t>질문?</a:t>
            </a:r>
            <a:endParaRPr sz="800">
              <a:solidFill>
                <a:schemeClr val="dk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type="title"/>
          </p:nvPr>
        </p:nvSpPr>
        <p:spPr>
          <a:xfrm>
            <a:off x="720000" y="2612759"/>
            <a:ext cx="4360200" cy="153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Main</a:t>
            </a:r>
            <a:br>
              <a:rPr lang="en"/>
            </a:br>
            <a:r>
              <a:rPr lang="en" sz="5000"/>
              <a:t>index</a:t>
            </a:r>
            <a:endParaRPr sz="5000"/>
          </a:p>
        </p:txBody>
      </p:sp>
      <p:sp>
        <p:nvSpPr>
          <p:cNvPr id="225" name="Google Shape;225;p36"/>
          <p:cNvSpPr txBox="1"/>
          <p:nvPr>
            <p:ph idx="2" type="title"/>
          </p:nvPr>
        </p:nvSpPr>
        <p:spPr>
          <a:xfrm>
            <a:off x="720000" y="580988"/>
            <a:ext cx="1863600" cy="18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6" name="Google Shape;226;p36"/>
          <p:cNvSpPr txBox="1"/>
          <p:nvPr>
            <p:ph idx="1" type="subTitle"/>
          </p:nvPr>
        </p:nvSpPr>
        <p:spPr>
          <a:xfrm rot="455">
            <a:off x="720000" y="4048313"/>
            <a:ext cx="4534800" cy="3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Developed by Park-No-yeong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400" y="1021712"/>
            <a:ext cx="6182699" cy="412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8"/>
          <p:cNvSpPr txBox="1"/>
          <p:nvPr/>
        </p:nvSpPr>
        <p:spPr>
          <a:xfrm>
            <a:off x="5566250" y="89675"/>
            <a:ext cx="2258100" cy="6156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(공통) 페이지 로드시</a:t>
            </a:r>
            <a:b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로고 등장 애니메이션 적용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" name="Google Shape;238;p38"/>
          <p:cNvSpPr/>
          <p:nvPr/>
        </p:nvSpPr>
        <p:spPr>
          <a:xfrm>
            <a:off x="143150" y="89675"/>
            <a:ext cx="1605000" cy="440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143150" y="980850"/>
            <a:ext cx="2258100" cy="1046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(공통) window.innerwidth 가 700px 이하일시 토글버튼 형식으로 메뉴 드랍다운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40" name="Google Shape;240;p38"/>
          <p:cNvCxnSpPr>
            <a:stCxn id="238" idx="2"/>
            <a:endCxn id="239" idx="0"/>
          </p:cNvCxnSpPr>
          <p:nvPr/>
        </p:nvCxnSpPr>
        <p:spPr>
          <a:xfrm>
            <a:off x="945650" y="530375"/>
            <a:ext cx="326700" cy="450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38"/>
          <p:cNvSpPr/>
          <p:nvPr/>
        </p:nvSpPr>
        <p:spPr>
          <a:xfrm>
            <a:off x="143150" y="4660250"/>
            <a:ext cx="930000" cy="258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143150" y="3658525"/>
            <a:ext cx="3049200" cy="6156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버튼 클릭시 txt값 변경 &amp; 배너 left값 변경 (모바일시 드래그로 이동)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3" name="Google Shape;243;p38"/>
          <p:cNvSpPr/>
          <p:nvPr/>
        </p:nvSpPr>
        <p:spPr>
          <a:xfrm>
            <a:off x="160675" y="622625"/>
            <a:ext cx="363300" cy="299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1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44" name="Google Shape;244;p38"/>
          <p:cNvCxnSpPr>
            <a:stCxn id="242" idx="2"/>
            <a:endCxn id="241" idx="3"/>
          </p:cNvCxnSpPr>
          <p:nvPr/>
        </p:nvCxnSpPr>
        <p:spPr>
          <a:xfrm flipH="1">
            <a:off x="1073150" y="4274125"/>
            <a:ext cx="594600" cy="5154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8"/>
          <p:cNvSpPr txBox="1"/>
          <p:nvPr/>
        </p:nvSpPr>
        <p:spPr>
          <a:xfrm>
            <a:off x="6737025" y="3828950"/>
            <a:ext cx="2258100" cy="8313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버튼 클릭시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t</a:t>
            </a: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xt &amp;  icon 전환 </a:t>
            </a:r>
            <a:b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비디오 play  or stop 토글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6" name="Google Shape;246;p38"/>
          <p:cNvSpPr/>
          <p:nvPr/>
        </p:nvSpPr>
        <p:spPr>
          <a:xfrm>
            <a:off x="5182700" y="89675"/>
            <a:ext cx="363300" cy="299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2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143150" y="3304525"/>
            <a:ext cx="363300" cy="299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3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6737025" y="3456925"/>
            <a:ext cx="363300" cy="299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4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38"/>
          <p:cNvSpPr/>
          <p:nvPr/>
        </p:nvSpPr>
        <p:spPr>
          <a:xfrm>
            <a:off x="3192200" y="356675"/>
            <a:ext cx="930000" cy="8313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50" name="Google Shape;250;p38"/>
          <p:cNvCxnSpPr>
            <a:stCxn id="249" idx="2"/>
          </p:cNvCxnSpPr>
          <p:nvPr/>
        </p:nvCxnSpPr>
        <p:spPr>
          <a:xfrm>
            <a:off x="3657200" y="1187975"/>
            <a:ext cx="7500" cy="700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" name="Google Shape;251;p38"/>
          <p:cNvSpPr txBox="1"/>
          <p:nvPr/>
        </p:nvSpPr>
        <p:spPr>
          <a:xfrm>
            <a:off x="3192200" y="2027550"/>
            <a:ext cx="2799900" cy="8313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(공통) 마우스 좌표값을 ele의 top, left 값으로 지정. Transition 주어 부드러운 커서 포인터 효과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3192200" y="1655875"/>
            <a:ext cx="363300" cy="299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5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9"/>
          <p:cNvPicPr preferRelativeResize="0"/>
          <p:nvPr/>
        </p:nvPicPr>
        <p:blipFill rotWithShape="1">
          <a:blip r:embed="rId3">
            <a:alphaModFix/>
          </a:blip>
          <a:srcRect b="38400" l="0" r="0" t="33915"/>
          <a:stretch/>
        </p:blipFill>
        <p:spPr>
          <a:xfrm>
            <a:off x="0" y="0"/>
            <a:ext cx="45849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9"/>
          <p:cNvSpPr/>
          <p:nvPr/>
        </p:nvSpPr>
        <p:spPr>
          <a:xfrm>
            <a:off x="143150" y="89675"/>
            <a:ext cx="4215900" cy="1865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5310425" y="675013"/>
            <a:ext cx="2907000" cy="692700"/>
          </a:xfrm>
          <a:prstGeom prst="rect">
            <a:avLst/>
          </a:prstGeom>
          <a:solidFill>
            <a:srgbClr val="000000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Intersection Observer로 요소별 화면등장시 opacity, shadow 조절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60" name="Google Shape;260;p39"/>
          <p:cNvCxnSpPr>
            <a:stCxn id="259" idx="1"/>
            <a:endCxn id="258" idx="3"/>
          </p:cNvCxnSpPr>
          <p:nvPr/>
        </p:nvCxnSpPr>
        <p:spPr>
          <a:xfrm flipH="1">
            <a:off x="4359125" y="1021363"/>
            <a:ext cx="951300" cy="12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1" name="Google Shape;261;p39"/>
          <p:cNvSpPr/>
          <p:nvPr/>
        </p:nvSpPr>
        <p:spPr>
          <a:xfrm>
            <a:off x="4834050" y="624763"/>
            <a:ext cx="363300" cy="299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1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2" name="Google Shape;262;p39"/>
          <p:cNvSpPr/>
          <p:nvPr/>
        </p:nvSpPr>
        <p:spPr>
          <a:xfrm>
            <a:off x="4834050" y="2694225"/>
            <a:ext cx="363300" cy="299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2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3" name="Google Shape;263;p39"/>
          <p:cNvSpPr/>
          <p:nvPr/>
        </p:nvSpPr>
        <p:spPr>
          <a:xfrm>
            <a:off x="209875" y="4435150"/>
            <a:ext cx="4084500" cy="692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4" name="Google Shape;264;p39"/>
          <p:cNvCxnSpPr>
            <a:stCxn id="265" idx="1"/>
            <a:endCxn id="263" idx="0"/>
          </p:cNvCxnSpPr>
          <p:nvPr/>
        </p:nvCxnSpPr>
        <p:spPr>
          <a:xfrm flipH="1">
            <a:off x="2252150" y="3215188"/>
            <a:ext cx="3058200" cy="12201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" name="Google Shape;265;p39"/>
          <p:cNvSpPr txBox="1"/>
          <p:nvPr/>
        </p:nvSpPr>
        <p:spPr>
          <a:xfrm>
            <a:off x="5310350" y="2691838"/>
            <a:ext cx="2907000" cy="10467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개별 item 클릭(토글)시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각각 item 값을 분기 후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객체에서 개별 데이터를  불러와  상세 image/txt를 구성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6" name="Google Shape;266;p39"/>
          <p:cNvSpPr/>
          <p:nvPr/>
        </p:nvSpPr>
        <p:spPr>
          <a:xfrm>
            <a:off x="208850" y="2472675"/>
            <a:ext cx="4084500" cy="15957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7" name="Google Shape;267;p39"/>
          <p:cNvCxnSpPr>
            <a:stCxn id="265" idx="1"/>
            <a:endCxn id="266" idx="3"/>
          </p:cNvCxnSpPr>
          <p:nvPr/>
        </p:nvCxnSpPr>
        <p:spPr>
          <a:xfrm flipH="1">
            <a:off x="4293350" y="3215188"/>
            <a:ext cx="1017000" cy="552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39"/>
          <p:cNvCxnSpPr>
            <a:endCxn id="266" idx="3"/>
          </p:cNvCxnSpPr>
          <p:nvPr/>
        </p:nvCxnSpPr>
        <p:spPr>
          <a:xfrm flipH="1">
            <a:off x="4293350" y="1119825"/>
            <a:ext cx="1017000" cy="2150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0"/>
          <p:cNvPicPr preferRelativeResize="0"/>
          <p:nvPr/>
        </p:nvPicPr>
        <p:blipFill rotWithShape="1">
          <a:blip r:embed="rId3">
            <a:alphaModFix/>
          </a:blip>
          <a:srcRect b="0" l="0" r="0" t="72316"/>
          <a:stretch/>
        </p:blipFill>
        <p:spPr>
          <a:xfrm>
            <a:off x="0" y="0"/>
            <a:ext cx="458492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0"/>
          <p:cNvSpPr/>
          <p:nvPr/>
        </p:nvSpPr>
        <p:spPr>
          <a:xfrm>
            <a:off x="143150" y="89675"/>
            <a:ext cx="4215900" cy="11211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5310425" y="675013"/>
            <a:ext cx="2907000" cy="12621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개별 item 클릭(토글)시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각각 item 값을 분기 후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데이터 객체에서 개별 데이터를  불러와  상세 image/txt를 구성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276" name="Google Shape;276;p40"/>
          <p:cNvCxnSpPr>
            <a:stCxn id="275" idx="1"/>
            <a:endCxn id="274" idx="3"/>
          </p:cNvCxnSpPr>
          <p:nvPr/>
        </p:nvCxnSpPr>
        <p:spPr>
          <a:xfrm rot="10800000">
            <a:off x="4359125" y="650263"/>
            <a:ext cx="951300" cy="6558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0"/>
          <p:cNvSpPr/>
          <p:nvPr/>
        </p:nvSpPr>
        <p:spPr>
          <a:xfrm>
            <a:off x="4834050" y="624763"/>
            <a:ext cx="363300" cy="299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1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4834050" y="2422050"/>
            <a:ext cx="363300" cy="299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2 </a:t>
            </a:r>
            <a:endParaRPr b="1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9" name="Google Shape;279;p40"/>
          <p:cNvSpPr/>
          <p:nvPr/>
        </p:nvSpPr>
        <p:spPr>
          <a:xfrm>
            <a:off x="208850" y="1937125"/>
            <a:ext cx="4215900" cy="2131200"/>
          </a:xfrm>
          <a:prstGeom prst="rect">
            <a:avLst/>
          </a:prstGeom>
          <a:noFill/>
          <a:ln cap="flat" cmpd="sng" w="38100">
            <a:solidFill>
              <a:srgbClr val="FFFF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0" name="Google Shape;280;p40"/>
          <p:cNvCxnSpPr>
            <a:stCxn id="281" idx="1"/>
          </p:cNvCxnSpPr>
          <p:nvPr/>
        </p:nvCxnSpPr>
        <p:spPr>
          <a:xfrm flipH="1">
            <a:off x="4294025" y="3010375"/>
            <a:ext cx="1016400" cy="327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40"/>
          <p:cNvSpPr txBox="1"/>
          <p:nvPr/>
        </p:nvSpPr>
        <p:spPr>
          <a:xfrm>
            <a:off x="5310425" y="2371675"/>
            <a:ext cx="2987700" cy="1277400"/>
          </a:xfrm>
          <a:prstGeom prst="rect">
            <a:avLst/>
          </a:prstGeom>
          <a:solidFill>
            <a:srgbClr val="000000"/>
          </a:solidFill>
          <a:ln cap="flat" cmpd="sng" w="381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이미지 mouseover 시 해당 ele는 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flex basis를 늘리고,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나머지 형제요소는 flex basis를 줄임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( settimeout으로 약간의 시차 줌)</a:t>
            </a:r>
            <a:endParaRPr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-fi Short Film Pitch Deck by Slidesgo">
  <a:themeElements>
    <a:clrScheme name="Simple Light">
      <a:dk1>
        <a:srgbClr val="161616"/>
      </a:dk1>
      <a:lt1>
        <a:srgbClr val="FFFFFF"/>
      </a:lt1>
      <a:dk2>
        <a:srgbClr val="FAF9EC"/>
      </a:dk2>
      <a:lt2>
        <a:srgbClr val="160D0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AF9E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